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729692"/>
            <a:ext cx="7904628" cy="26059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7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H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1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cc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dj</a:t>
            </a:r>
            <a:r>
              <a:rPr sz="1200" spc="-5" dirty="0" smtClean="0">
                <a:latin typeface="Times New Roman"/>
                <a:cs typeface="Times New Roman"/>
              </a:rPr>
              <a:t>ace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ond,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-5" dirty="0" smtClean="0">
                <a:latin typeface="Times New Roman"/>
                <a:cs typeface="Times New Roman"/>
              </a:rPr>
              <a:t>ed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nt if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ki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spc="-5" dirty="0" smtClean="0">
                <a:latin typeface="Times New Roman"/>
                <a:cs typeface="Times New Roman"/>
              </a:rPr>
              <a:t>Net</a:t>
            </a:r>
            <a:r>
              <a:rPr sz="1200" b="1" u="heavy" spc="5" dirty="0" smtClean="0">
                <a:latin typeface="Times New Roman"/>
                <a:cs typeface="Times New Roman"/>
              </a:rPr>
              <a:t>w</a:t>
            </a:r>
            <a:r>
              <a:rPr sz="1200" b="1" u="heavy" spc="0" dirty="0" smtClean="0">
                <a:latin typeface="Times New Roman"/>
                <a:cs typeface="Times New Roman"/>
              </a:rPr>
              <a:t>o</a:t>
            </a:r>
            <a:r>
              <a:rPr sz="1200" b="1" u="heavy" spc="-5" dirty="0" smtClean="0">
                <a:latin typeface="Times New Roman"/>
                <a:cs typeface="Times New Roman"/>
              </a:rPr>
              <a:t>rk</a:t>
            </a:r>
            <a:r>
              <a:rPr sz="1200" b="1" u="heavy" spc="0" dirty="0" smtClean="0">
                <a:latin typeface="Times New Roman"/>
                <a:cs typeface="Times New Roman"/>
              </a:rPr>
              <a:t> </a:t>
            </a:r>
            <a:r>
              <a:rPr sz="1200" b="1" u="heavy" spc="-15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: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nsible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t, possib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acr</a:t>
            </a:r>
            <a:r>
              <a:rPr sz="1200" spc="0" dirty="0" smtClean="0">
                <a:latin typeface="Times New Roman"/>
                <a:cs typeface="Times New Roman"/>
              </a:rPr>
              <a:t>oss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multiple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erea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point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links)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ting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omplish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2.8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onship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51468" y="246793"/>
            <a:ext cx="5461633" cy="2331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1651115"/>
            <a:ext cx="7904628" cy="21301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445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8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Ne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 marR="537210" indent="0">
              <a:lnSpc>
                <a:spcPts val="134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: -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net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ork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is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l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0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y</a:t>
            </a:r>
            <a:r>
              <a:rPr sz="1150" spc="-25" dirty="0" smtClean="0">
                <a:latin typeface="Times New Roman"/>
                <a:cs typeface="Times New Roman"/>
              </a:rPr>
              <a:t> </a:t>
            </a:r>
            <a:r>
              <a:rPr sz="1150" spc="10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f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indi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idual pac</a:t>
            </a:r>
            <a:r>
              <a:rPr sz="1150" spc="-15" dirty="0" smtClean="0">
                <a:latin typeface="Times New Roman"/>
                <a:cs typeface="Times New Roman"/>
              </a:rPr>
              <a:t>k</a:t>
            </a:r>
            <a:r>
              <a:rPr sz="1150" spc="0" dirty="0" smtClean="0">
                <a:latin typeface="Times New Roman"/>
                <a:cs typeface="Times New Roman"/>
              </a:rPr>
              <a:t>ets</a:t>
            </a:r>
            <a:r>
              <a:rPr sz="1150" spc="-2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rom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our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ho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 to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 de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ti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ho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509270" marR="12700" indent="-228600" algn="just">
              <a:lnSpc>
                <a:spcPts val="1600"/>
              </a:lnSpc>
              <a:spcBef>
                <a:spcPts val="60"/>
              </a:spcBef>
              <a:buFont typeface="Wingdings"/>
              <a:buChar char=""/>
              <a:tabLst>
                <a:tab pos="509270" algn="l"/>
              </a:tabLst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boun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endParaRPr sz="1200">
              <a:latin typeface="Times New Roman"/>
              <a:cs typeface="Times New Roman"/>
            </a:endParaRPr>
          </a:p>
          <a:p>
            <a:pPr marL="509270">
              <a:lnSpc>
                <a:spcPct val="100000"/>
              </a:lnSpc>
              <a:spcBef>
                <a:spcPts val="60"/>
              </a:spcBef>
            </a:pP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uish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 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509270" marR="13335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5" dirty="0" smtClean="0">
                <a:latin typeface="Times New Roman"/>
                <a:cs typeface="Times New Roman"/>
              </a:rPr>
              <a:t>cu</a:t>
            </a:r>
            <a:r>
              <a:rPr sz="1200" spc="0" dirty="0" smtClean="0">
                <a:latin typeface="Times New Roman"/>
                <a:cs typeface="Times New Roman"/>
              </a:rPr>
              <a:t>ss 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this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509270" marR="12700" indent="-228600" algn="just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50927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Routin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int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rn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twor</a:t>
            </a:r>
            <a:r>
              <a:rPr sz="1200" i="1" spc="-5" dirty="0" smtClean="0">
                <a:latin typeface="Times New Roman"/>
                <a:cs typeface="Times New Roman"/>
              </a:rPr>
              <a:t>k</a:t>
            </a:r>
            <a:r>
              <a:rPr sz="1200" i="1" spc="0" dirty="0" smtClean="0">
                <a:latin typeface="Times New Roman"/>
                <a:cs typeface="Times New Roman"/>
              </a:rPr>
              <a:t>s </a:t>
            </a:r>
            <a:r>
              <a:rPr sz="1200" i="1" spc="-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ks)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rout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rs</a:t>
            </a:r>
            <a:r>
              <a:rPr sz="1200" i="1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15" dirty="0" smtClean="0">
                <a:latin typeface="Times New Roman"/>
                <a:cs typeface="Times New Roman"/>
              </a:rPr>
              <a:t>w</a:t>
            </a:r>
            <a:r>
              <a:rPr sz="1200" i="1" spc="0" dirty="0" smtClean="0">
                <a:latin typeface="Times New Roman"/>
                <a:cs typeface="Times New Roman"/>
              </a:rPr>
              <a:t>it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h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10" dirty="0" smtClean="0">
                <a:latin typeface="Times New Roman"/>
                <a:cs typeface="Times New Roman"/>
              </a:rPr>
              <a:t>s</a:t>
            </a:r>
            <a:r>
              <a:rPr sz="1200" i="1" spc="0" dirty="0" smtClean="0">
                <a:latin typeface="Times New Roman"/>
                <a:cs typeface="Times New Roman"/>
              </a:rPr>
              <a:t>)</a:t>
            </a:r>
            <a:r>
              <a:rPr sz="1200" i="1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ir 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m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nism.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2.9 illust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-e</a:t>
            </a:r>
            <a:r>
              <a:rPr sz="1200" spc="0" dirty="0" smtClean="0">
                <a:latin typeface="Times New Roman"/>
                <a:cs typeface="Times New Roman"/>
              </a:rPr>
              <a:t>nd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28490" y="6448598"/>
            <a:ext cx="3108512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9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559" y="246689"/>
            <a:ext cx="6454581" cy="12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9794" y="3934015"/>
            <a:ext cx="4551704" cy="2503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360315"/>
            <a:ext cx="7905376" cy="18292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335" indent="0" algn="just">
              <a:lnSpc>
                <a:spcPct val="1102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ision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outing 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T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anspo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t</a:t>
            </a:r>
            <a:r>
              <a:rPr sz="1200" b="1" u="heavy" spc="9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500" b="1" u="heavy" spc="0" dirty="0" smtClean="0">
                <a:latin typeface="Times New Roman"/>
                <a:cs typeface="Times New Roman"/>
              </a:rPr>
              <a:t>:-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spo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sible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unni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ndividu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ionship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pi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both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2.10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3651365"/>
            <a:ext cx="7904628" cy="27444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81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12700" marR="668020">
              <a:lnSpc>
                <a:spcPct val="220000"/>
              </a:lnSpc>
              <a:spcBef>
                <a:spcPts val="1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point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ssing.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son, 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469900" marR="12700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</a:t>
            </a:r>
            <a:r>
              <a:rPr sz="1200" i="1" spc="-5" dirty="0" smtClean="0">
                <a:latin typeface="Times New Roman"/>
                <a:cs typeface="Times New Roman"/>
              </a:rPr>
              <a:t>v</a:t>
            </a:r>
            <a:r>
              <a:rPr sz="1200" i="1" spc="0" dirty="0" smtClean="0">
                <a:latin typeface="Times New Roman"/>
                <a:cs typeface="Times New Roman"/>
              </a:rPr>
              <a:t>i</a:t>
            </a:r>
            <a:r>
              <a:rPr sz="1200" i="1" spc="5" dirty="0" smtClean="0">
                <a:latin typeface="Times New Roman"/>
                <a:cs typeface="Times New Roman"/>
              </a:rPr>
              <a:t>c</a:t>
            </a:r>
            <a:r>
              <a:rPr sz="1200" i="1" spc="-5" dirty="0" smtClean="0">
                <a:latin typeface="Times New Roman"/>
                <a:cs typeface="Times New Roman"/>
              </a:rPr>
              <a:t>e-</a:t>
            </a:r>
            <a:r>
              <a:rPr sz="1200" i="1" spc="0" dirty="0" smtClean="0">
                <a:latin typeface="Times New Roman"/>
                <a:cs typeface="Times New Roman"/>
              </a:rPr>
              <a:t>po</a:t>
            </a:r>
            <a:r>
              <a:rPr sz="1200" i="1" spc="10" dirty="0" smtClean="0">
                <a:latin typeface="Times New Roman"/>
                <a:cs typeface="Times New Roman"/>
              </a:rPr>
              <a:t>i</a:t>
            </a:r>
            <a:r>
              <a:rPr sz="1200" i="1" spc="0" dirty="0" smtClean="0">
                <a:latin typeface="Times New Roman"/>
                <a:cs typeface="Times New Roman"/>
              </a:rPr>
              <a:t>nt addr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ss</a:t>
            </a:r>
            <a:r>
              <a:rPr sz="1200" i="1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;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13335" indent="-228600" algn="just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nsmitt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nts,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ining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ber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upon 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iving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 the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 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pl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lost  in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2700" indent="-228600" algn="just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Conn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.A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550" y="2204754"/>
            <a:ext cx="6454582" cy="1301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729692"/>
            <a:ext cx="7904628" cy="26059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7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H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1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cc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dj</a:t>
            </a:r>
            <a:r>
              <a:rPr sz="1200" spc="-5" dirty="0" smtClean="0">
                <a:latin typeface="Times New Roman"/>
                <a:cs typeface="Times New Roman"/>
              </a:rPr>
              <a:t>ace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ond,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-5" dirty="0" smtClean="0">
                <a:latin typeface="Times New Roman"/>
                <a:cs typeface="Times New Roman"/>
              </a:rPr>
              <a:t>ed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nt if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ki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spc="-5" dirty="0" smtClean="0">
                <a:latin typeface="Times New Roman"/>
                <a:cs typeface="Times New Roman"/>
              </a:rPr>
              <a:t>Net</a:t>
            </a:r>
            <a:r>
              <a:rPr sz="1200" b="1" u="heavy" spc="5" dirty="0" smtClean="0">
                <a:latin typeface="Times New Roman"/>
                <a:cs typeface="Times New Roman"/>
              </a:rPr>
              <a:t>w</a:t>
            </a:r>
            <a:r>
              <a:rPr sz="1200" b="1" u="heavy" spc="0" dirty="0" smtClean="0">
                <a:latin typeface="Times New Roman"/>
                <a:cs typeface="Times New Roman"/>
              </a:rPr>
              <a:t>o</a:t>
            </a:r>
            <a:r>
              <a:rPr sz="1200" b="1" u="heavy" spc="-5" dirty="0" smtClean="0">
                <a:latin typeface="Times New Roman"/>
                <a:cs typeface="Times New Roman"/>
              </a:rPr>
              <a:t>rk</a:t>
            </a:r>
            <a:r>
              <a:rPr sz="1200" b="1" u="heavy" spc="0" dirty="0" smtClean="0">
                <a:latin typeface="Times New Roman"/>
                <a:cs typeface="Times New Roman"/>
              </a:rPr>
              <a:t> </a:t>
            </a:r>
            <a:r>
              <a:rPr sz="1200" b="1" u="heavy" spc="-15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: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nsible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t, possib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acr</a:t>
            </a:r>
            <a:r>
              <a:rPr sz="1200" spc="0" dirty="0" smtClean="0">
                <a:latin typeface="Times New Roman"/>
                <a:cs typeface="Times New Roman"/>
              </a:rPr>
              <a:t>oss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multiple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erea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point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links)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ting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omplish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2.8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onship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51468" y="246793"/>
            <a:ext cx="5461633" cy="2331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360315"/>
            <a:ext cx="7905376" cy="18292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335" indent="0" algn="just">
              <a:lnSpc>
                <a:spcPct val="1102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ision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outing 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T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anspo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t</a:t>
            </a:r>
            <a:r>
              <a:rPr sz="1200" b="1" u="heavy" spc="9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500" b="1" u="heavy" spc="0" dirty="0" smtClean="0">
                <a:latin typeface="Times New Roman"/>
                <a:cs typeface="Times New Roman"/>
              </a:rPr>
              <a:t>:-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spo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sible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unni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ndividu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ionship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pi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both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2.10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3651365"/>
            <a:ext cx="7904628" cy="27444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81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12700" marR="668020">
              <a:lnSpc>
                <a:spcPct val="220000"/>
              </a:lnSpc>
              <a:spcBef>
                <a:spcPts val="1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point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ssing.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son, 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469900" marR="12700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</a:t>
            </a:r>
            <a:r>
              <a:rPr sz="1200" i="1" spc="-5" dirty="0" smtClean="0">
                <a:latin typeface="Times New Roman"/>
                <a:cs typeface="Times New Roman"/>
              </a:rPr>
              <a:t>v</a:t>
            </a:r>
            <a:r>
              <a:rPr sz="1200" i="1" spc="0" dirty="0" smtClean="0">
                <a:latin typeface="Times New Roman"/>
                <a:cs typeface="Times New Roman"/>
              </a:rPr>
              <a:t>i</a:t>
            </a:r>
            <a:r>
              <a:rPr sz="1200" i="1" spc="5" dirty="0" smtClean="0">
                <a:latin typeface="Times New Roman"/>
                <a:cs typeface="Times New Roman"/>
              </a:rPr>
              <a:t>c</a:t>
            </a:r>
            <a:r>
              <a:rPr sz="1200" i="1" spc="-5" dirty="0" smtClean="0">
                <a:latin typeface="Times New Roman"/>
                <a:cs typeface="Times New Roman"/>
              </a:rPr>
              <a:t>e-</a:t>
            </a:r>
            <a:r>
              <a:rPr sz="1200" i="1" spc="0" dirty="0" smtClean="0">
                <a:latin typeface="Times New Roman"/>
                <a:cs typeface="Times New Roman"/>
              </a:rPr>
              <a:t>po</a:t>
            </a:r>
            <a:r>
              <a:rPr sz="1200" i="1" spc="10" dirty="0" smtClean="0">
                <a:latin typeface="Times New Roman"/>
                <a:cs typeface="Times New Roman"/>
              </a:rPr>
              <a:t>i</a:t>
            </a:r>
            <a:r>
              <a:rPr sz="1200" i="1" spc="0" dirty="0" smtClean="0">
                <a:latin typeface="Times New Roman"/>
                <a:cs typeface="Times New Roman"/>
              </a:rPr>
              <a:t>nt addr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ss</a:t>
            </a:r>
            <a:r>
              <a:rPr sz="1200" i="1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;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13335" indent="-228600" algn="just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nsmitt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nts,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ining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ber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upon 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iving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 the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 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pl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lost  in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2700" indent="-228600" algn="just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Conn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.A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550" y="2204754"/>
            <a:ext cx="6454582" cy="1301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23404"/>
            <a:ext cx="7903882" cy="17435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>
              <a:lnSpc>
                <a:spcPct val="11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d,the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 is 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281305" indent="-228600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ike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wc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this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p</a:t>
            </a:r>
            <a:r>
              <a:rPr sz="1200" spc="-5" dirty="0" smtClean="0">
                <a:latin typeface="Times New Roman"/>
                <a:cs typeface="Times New Roman"/>
              </a:rPr>
              <a:t>erf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to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0" dirty="0" smtClean="0">
                <a:latin typeface="Times New Roman"/>
                <a:cs typeface="Times New Roman"/>
              </a:rPr>
              <a:t>oss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02870" indent="-228600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this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p</a:t>
            </a:r>
            <a:r>
              <a:rPr sz="1200" spc="-5" dirty="0" smtClean="0">
                <a:latin typeface="Times New Roman"/>
                <a:cs typeface="Times New Roman"/>
              </a:rPr>
              <a:t>erf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acr</a:t>
            </a:r>
            <a:r>
              <a:rPr sz="1200" spc="0" dirty="0" smtClean="0">
                <a:latin typeface="Times New Roman"/>
                <a:cs typeface="Times New Roman"/>
              </a:rPr>
              <a:t>oss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nding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s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-5" dirty="0" smtClean="0">
                <a:latin typeface="Times New Roman"/>
                <a:cs typeface="Times New Roman"/>
              </a:rPr>
              <a:t> 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iving 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ithout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loss, 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 is 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6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2.11 illust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3728258"/>
            <a:ext cx="7904628" cy="28813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34465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4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S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ssion </a:t>
            </a:r>
            <a:r>
              <a:rPr sz="1200" b="1" u="heavy" spc="-165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k)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 su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some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dialog</a:t>
            </a:r>
            <a:r>
              <a:rPr sz="1200" i="1" spc="130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ontroll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r.</a:t>
            </a:r>
            <a:r>
              <a:rPr sz="1200" i="1" spc="14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blish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ins,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ms.</a:t>
            </a:r>
            <a:endParaRPr sz="1200">
              <a:latin typeface="Times New Roman"/>
              <a:cs typeface="Times New Roman"/>
            </a:endParaRPr>
          </a:p>
          <a:p>
            <a:pPr marL="12700" marR="1935480">
              <a:lnSpc>
                <a:spcPts val="3180"/>
              </a:lnSpc>
              <a:spcBef>
                <a:spcPts val="38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2"/>
              </a:spcBef>
            </a:pPr>
            <a:endParaRPr sz="1100"/>
          </a:p>
          <a:p>
            <a:pPr marL="509270" marR="13335" indent="-228600" algn="just">
              <a:lnSpc>
                <a:spcPct val="110400"/>
              </a:lnSpc>
              <a:buFont typeface="Wingdings"/>
              <a:buChar char=""/>
              <a:tabLst>
                <a:tab pos="50927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log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lf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ull- dupl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509270" marR="12700" indent="-228600" algn="just">
              <a:lnSpc>
                <a:spcPct val="110300"/>
              </a:lnSpc>
              <a:buFont typeface="Wingdings"/>
              <a:buChar char=""/>
              <a:tabLst>
                <a:tab pos="509270" algn="l"/>
              </a:tabLst>
            </a:pP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kpoints,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2000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kpoints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unit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rece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kno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cra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523,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501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523.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vious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501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2.12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illus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3391" y="2205992"/>
            <a:ext cx="5764286" cy="1374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95059" y="2355619"/>
            <a:ext cx="1971487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2755170"/>
            <a:ext cx="6798235" cy="421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10400"/>
              </a:lnSpc>
              <a:tabLst>
                <a:tab pos="1950720" algn="l"/>
                <a:tab pos="2827020" algn="l"/>
                <a:tab pos="3261360" algn="l"/>
                <a:tab pos="3493135" algn="l"/>
                <a:tab pos="4250690" algn="l"/>
                <a:tab pos="4651375" algn="l"/>
                <a:tab pos="4966970" algn="l"/>
                <a:tab pos="5495925" algn="l"/>
              </a:tabLst>
            </a:pPr>
            <a:r>
              <a:rPr sz="1200" b="1" u="heavy" spc="-15" dirty="0" smtClean="0">
                <a:latin typeface="Times New Roman"/>
                <a:cs typeface="Times New Roman"/>
              </a:rPr>
              <a:t>P</a:t>
            </a:r>
            <a:r>
              <a:rPr sz="1200" b="1" u="heavy" spc="5" dirty="0" smtClean="0">
                <a:latin typeface="Times New Roman"/>
                <a:cs typeface="Times New Roman"/>
              </a:rPr>
              <a:t>r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s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n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a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ion  </a:t>
            </a:r>
            <a:r>
              <a:rPr sz="1200" b="1" u="heavy" spc="12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5" dirty="0" smtClean="0">
                <a:latin typeface="Times New Roman"/>
                <a:cs typeface="Times New Roman"/>
              </a:rPr>
              <a:t>e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:  </a:t>
            </a:r>
            <a:r>
              <a:rPr sz="1200" b="1" u="heavy" spc="140" dirty="0" smtClean="0">
                <a:latin typeface="Times New Roman"/>
                <a:cs typeface="Times New Roman"/>
              </a:rPr>
              <a:t> </a:t>
            </a:r>
            <a:r>
              <a:rPr sz="1200" b="1" u="heavy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	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	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	is	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	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	the	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x	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d 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s.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2.13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 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94689" y="2755669"/>
            <a:ext cx="1040653" cy="2827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5244" marR="12700" indent="-43180">
              <a:lnSpc>
                <a:spcPct val="110000"/>
              </a:lnSpc>
              <a:tabLst>
                <a:tab pos="743585" algn="l"/>
              </a:tabLst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	of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1326" y="4745527"/>
            <a:ext cx="7903882" cy="1575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175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3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ssion,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peci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ic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ibi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of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at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on 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inc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ude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ollo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469900" marR="12700" indent="-228600" algn="just">
              <a:lnSpc>
                <a:spcPct val="110200"/>
              </a:lnSpc>
              <a:buSzPct val="92000"/>
              <a:buFont typeface="Wingdings"/>
              <a:buChar char=""/>
              <a:tabLst>
                <a:tab pos="469900" algn="l"/>
              </a:tabLst>
            </a:pPr>
            <a:r>
              <a:rPr sz="1250" spc="-5" dirty="0" smtClean="0">
                <a:latin typeface="Times New Roman"/>
                <a:cs typeface="Times New Roman"/>
              </a:rPr>
              <a:t>Tr</a:t>
            </a:r>
            <a:r>
              <a:rPr sz="1250" spc="-15" dirty="0" smtClean="0">
                <a:latin typeface="Times New Roman"/>
                <a:cs typeface="Times New Roman"/>
              </a:rPr>
              <a:t>a</a:t>
            </a:r>
            <a:r>
              <a:rPr sz="1250" spc="-10" dirty="0" smtClean="0">
                <a:latin typeface="Times New Roman"/>
                <a:cs typeface="Times New Roman"/>
              </a:rPr>
              <a:t>n</a:t>
            </a:r>
            <a:r>
              <a:rPr sz="1250" spc="-15" dirty="0" smtClean="0">
                <a:latin typeface="Times New Roman"/>
                <a:cs typeface="Times New Roman"/>
              </a:rPr>
              <a:t>s</a:t>
            </a:r>
            <a:r>
              <a:rPr sz="1250" spc="-5" dirty="0" smtClean="0">
                <a:latin typeface="Times New Roman"/>
                <a:cs typeface="Times New Roman"/>
              </a:rPr>
              <a:t>l</a:t>
            </a:r>
            <a:r>
              <a:rPr sz="1250" spc="-15" dirty="0" smtClean="0">
                <a:latin typeface="Times New Roman"/>
                <a:cs typeface="Times New Roman"/>
              </a:rPr>
              <a:t>a</a:t>
            </a:r>
            <a:r>
              <a:rPr sz="1250" spc="-5" dirty="0" smtClean="0">
                <a:latin typeface="Times New Roman"/>
                <a:cs typeface="Times New Roman"/>
              </a:rPr>
              <a:t>tion.</a:t>
            </a:r>
            <a:r>
              <a:rPr sz="1250" spc="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ce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(running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pro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ram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)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o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5" dirty="0" smtClean="0">
                <a:latin typeface="Times New Roman"/>
                <a:cs typeface="Times New Roman"/>
              </a:rPr>
              <a:t>s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tems</a:t>
            </a:r>
            <a:r>
              <a:rPr sz="1150" spc="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are</a:t>
            </a:r>
            <a:r>
              <a:rPr sz="1150" spc="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-15" dirty="0" smtClean="0">
                <a:latin typeface="Times New Roman"/>
                <a:cs typeface="Times New Roman"/>
              </a:rPr>
              <a:t>u</a:t>
            </a:r>
            <a:r>
              <a:rPr sz="1150" spc="0" dirty="0" smtClean="0">
                <a:latin typeface="Times New Roman"/>
                <a:cs typeface="Times New Roman"/>
              </a:rPr>
              <a:t>ally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exchan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ing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ormati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of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char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cter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trin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numb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r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and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o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on.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tion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be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ed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to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b</a:t>
            </a:r>
            <a:r>
              <a:rPr sz="1150" spc="0" dirty="0" smtClean="0">
                <a:latin typeface="Times New Roman"/>
                <a:cs typeface="Times New Roman"/>
              </a:rPr>
              <a:t>it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tr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ams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b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ore being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tran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m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ed.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cau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</a:t>
            </a:r>
            <a:r>
              <a:rPr sz="1150" spc="-15" dirty="0" smtClean="0">
                <a:latin typeface="Times New Roman"/>
                <a:cs typeface="Times New Roman"/>
              </a:rPr>
              <a:t>ff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comp</a:t>
            </a:r>
            <a:r>
              <a:rPr sz="1150" spc="-15" dirty="0" smtClean="0">
                <a:latin typeface="Times New Roman"/>
                <a:cs typeface="Times New Roman"/>
              </a:rPr>
              <a:t>u</a:t>
            </a:r>
            <a:r>
              <a:rPr sz="1150" spc="0" dirty="0" smtClean="0">
                <a:latin typeface="Times New Roman"/>
                <a:cs typeface="Times New Roman"/>
              </a:rPr>
              <a:t>ters</a:t>
            </a:r>
            <a:r>
              <a:rPr sz="1150" spc="10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0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dif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coding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5" dirty="0" smtClean="0">
                <a:latin typeface="Times New Roman"/>
                <a:cs typeface="Times New Roman"/>
              </a:rPr>
              <a:t>s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tem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is 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ible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int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rope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bil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ty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bet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een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2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</a:t>
            </a:r>
            <a:r>
              <a:rPr sz="1150" spc="-15" dirty="0" smtClean="0">
                <a:latin typeface="Times New Roman"/>
                <a:cs typeface="Times New Roman"/>
              </a:rPr>
              <a:t>ff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coding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me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hod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.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ion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at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ender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chan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</a:t>
            </a:r>
            <a:r>
              <a:rPr sz="1150" spc="-10" dirty="0" smtClean="0">
                <a:latin typeface="Times New Roman"/>
                <a:cs typeface="Times New Roman"/>
              </a:rPr>
              <a:t>m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rom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its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ender-</a:t>
            </a:r>
            <a:r>
              <a:rPr sz="1150" spc="-15" dirty="0" smtClean="0">
                <a:latin typeface="Times New Roman"/>
                <a:cs typeface="Times New Roman"/>
              </a:rPr>
              <a:t>d</a:t>
            </a:r>
            <a:r>
              <a:rPr sz="1150" spc="0" dirty="0" smtClean="0">
                <a:latin typeface="Times New Roman"/>
                <a:cs typeface="Times New Roman"/>
              </a:rPr>
              <a:t>ep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ndent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o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</a:t>
            </a:r>
            <a:r>
              <a:rPr sz="1150" spc="-10" dirty="0" smtClean="0">
                <a:latin typeface="Times New Roman"/>
                <a:cs typeface="Times New Roman"/>
              </a:rPr>
              <a:t>mm</a:t>
            </a:r>
            <a:r>
              <a:rPr sz="1150" spc="0" dirty="0" smtClean="0">
                <a:latin typeface="Times New Roman"/>
                <a:cs typeface="Times New Roman"/>
              </a:rPr>
              <a:t>on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ormat.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n 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at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ei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ing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ma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hi</a:t>
            </a:r>
            <a:r>
              <a:rPr sz="1150" spc="-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-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-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</a:t>
            </a:r>
            <a:r>
              <a:rPr sz="1150" spc="-10" dirty="0" smtClean="0">
                <a:latin typeface="Times New Roman"/>
                <a:cs typeface="Times New Roman"/>
              </a:rPr>
              <a:t>m</a:t>
            </a:r>
            <a:r>
              <a:rPr sz="1150" spc="0" dirty="0" smtClean="0">
                <a:latin typeface="Times New Roman"/>
                <a:cs typeface="Times New Roman"/>
              </a:rPr>
              <a:t>mon</a:t>
            </a:r>
            <a:r>
              <a:rPr sz="1150" spc="-15" dirty="0" smtClean="0">
                <a:latin typeface="Times New Roman"/>
                <a:cs typeface="Times New Roman"/>
              </a:rPr>
              <a:t> f</a:t>
            </a:r>
            <a:r>
              <a:rPr sz="1150" spc="0" dirty="0" smtClean="0">
                <a:latin typeface="Times New Roman"/>
                <a:cs typeface="Times New Roman"/>
              </a:rPr>
              <a:t>ormat into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ec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er-d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pende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58484" y="470647"/>
            <a:ext cx="6454582" cy="17370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8618" y="3328390"/>
            <a:ext cx="6454585" cy="12715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2260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Riyadh</dc:creator>
  <cp:lastModifiedBy>DR.Ahmed Saker 2O14</cp:lastModifiedBy>
  <cp:revision>6</cp:revision>
  <dcterms:created xsi:type="dcterms:W3CDTF">2006-08-16T00:00:00Z</dcterms:created>
  <dcterms:modified xsi:type="dcterms:W3CDTF">2018-11-13T18:37:06Z</dcterms:modified>
</cp:coreProperties>
</file>